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8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A6EE91-DDCB-4702-9931-4BB19AA31365}" type="doc">
      <dgm:prSet loTypeId="urn:microsoft.com/office/officeart/2008/layout/LinedList" loCatId="Inbox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C4EA4353-C604-485A-AD99-D9495044AF83}">
      <dgm:prSet/>
      <dgm:spPr/>
      <dgm:t>
        <a:bodyPr/>
        <a:lstStyle/>
        <a:p>
          <a:r>
            <a:rPr lang="nl-NL"/>
            <a:t>Vorm</a:t>
          </a:r>
          <a:endParaRPr lang="en-US"/>
        </a:p>
      </dgm:t>
    </dgm:pt>
    <dgm:pt modelId="{1179E939-1D29-4E28-B411-D9D7F195C1C0}" type="parTrans" cxnId="{3BE2A1CE-2403-40C5-95D5-8F10CE3BBA98}">
      <dgm:prSet/>
      <dgm:spPr/>
      <dgm:t>
        <a:bodyPr/>
        <a:lstStyle/>
        <a:p>
          <a:endParaRPr lang="en-US"/>
        </a:p>
      </dgm:t>
    </dgm:pt>
    <dgm:pt modelId="{9CD13E49-69F1-4D14-BBF3-C5A1E97677AA}" type="sibTrans" cxnId="{3BE2A1CE-2403-40C5-95D5-8F10CE3BBA98}">
      <dgm:prSet/>
      <dgm:spPr/>
      <dgm:t>
        <a:bodyPr/>
        <a:lstStyle/>
        <a:p>
          <a:endParaRPr lang="en-US"/>
        </a:p>
      </dgm:t>
    </dgm:pt>
    <dgm:pt modelId="{71463BEF-77F4-49EC-88C9-75CEF65A806C}">
      <dgm:prSet/>
      <dgm:spPr/>
      <dgm:t>
        <a:bodyPr/>
        <a:lstStyle/>
        <a:p>
          <a:r>
            <a:rPr lang="nl-NL"/>
            <a:t>Houding</a:t>
          </a:r>
          <a:endParaRPr lang="en-US"/>
        </a:p>
      </dgm:t>
    </dgm:pt>
    <dgm:pt modelId="{FCACA785-0BDD-4E5D-AC46-B3788D37B45F}" type="parTrans" cxnId="{4F60779A-9F54-496E-8624-2BD86F85C52A}">
      <dgm:prSet/>
      <dgm:spPr/>
      <dgm:t>
        <a:bodyPr/>
        <a:lstStyle/>
        <a:p>
          <a:endParaRPr lang="en-US"/>
        </a:p>
      </dgm:t>
    </dgm:pt>
    <dgm:pt modelId="{C5FA45C0-E73D-49B3-B266-E42882E01307}" type="sibTrans" cxnId="{4F60779A-9F54-496E-8624-2BD86F85C52A}">
      <dgm:prSet/>
      <dgm:spPr/>
      <dgm:t>
        <a:bodyPr/>
        <a:lstStyle/>
        <a:p>
          <a:endParaRPr lang="en-US"/>
        </a:p>
      </dgm:t>
    </dgm:pt>
    <dgm:pt modelId="{43AF21FD-F7B9-481E-A1E9-93707EB9A3BA}">
      <dgm:prSet/>
      <dgm:spPr/>
      <dgm:t>
        <a:bodyPr/>
        <a:lstStyle/>
        <a:p>
          <a:r>
            <a:rPr lang="nl-NL"/>
            <a:t>Herhaling</a:t>
          </a:r>
          <a:endParaRPr lang="en-US"/>
        </a:p>
      </dgm:t>
    </dgm:pt>
    <dgm:pt modelId="{002683BE-4E13-476B-B09B-9D3384F4484C}" type="parTrans" cxnId="{206328AE-86E8-4373-B627-2A03FFD632FA}">
      <dgm:prSet/>
      <dgm:spPr/>
      <dgm:t>
        <a:bodyPr/>
        <a:lstStyle/>
        <a:p>
          <a:endParaRPr lang="en-US"/>
        </a:p>
      </dgm:t>
    </dgm:pt>
    <dgm:pt modelId="{A1C8DAFF-DB5A-4D50-B689-9BD20D0B4BBE}" type="sibTrans" cxnId="{206328AE-86E8-4373-B627-2A03FFD632FA}">
      <dgm:prSet/>
      <dgm:spPr/>
      <dgm:t>
        <a:bodyPr/>
        <a:lstStyle/>
        <a:p>
          <a:endParaRPr lang="en-US"/>
        </a:p>
      </dgm:t>
    </dgm:pt>
    <dgm:pt modelId="{7F17AFBA-75B3-4995-BE0E-7FD4E2F14CE1}" type="pres">
      <dgm:prSet presAssocID="{BDA6EE91-DDCB-4702-9931-4BB19AA31365}" presName="vert0" presStyleCnt="0">
        <dgm:presLayoutVars>
          <dgm:dir/>
          <dgm:animOne val="branch"/>
          <dgm:animLvl val="lvl"/>
        </dgm:presLayoutVars>
      </dgm:prSet>
      <dgm:spPr/>
    </dgm:pt>
    <dgm:pt modelId="{242F0350-3415-4517-AB32-659A4541F70E}" type="pres">
      <dgm:prSet presAssocID="{C4EA4353-C604-485A-AD99-D9495044AF83}" presName="thickLine" presStyleLbl="alignNode1" presStyleIdx="0" presStyleCnt="3"/>
      <dgm:spPr/>
    </dgm:pt>
    <dgm:pt modelId="{2A11D524-11B6-4472-9265-F4B2B5EB01CE}" type="pres">
      <dgm:prSet presAssocID="{C4EA4353-C604-485A-AD99-D9495044AF83}" presName="horz1" presStyleCnt="0"/>
      <dgm:spPr/>
    </dgm:pt>
    <dgm:pt modelId="{5D0C7A21-327D-4EF6-B498-6C5F0B9F4502}" type="pres">
      <dgm:prSet presAssocID="{C4EA4353-C604-485A-AD99-D9495044AF83}" presName="tx1" presStyleLbl="revTx" presStyleIdx="0" presStyleCnt="3"/>
      <dgm:spPr/>
    </dgm:pt>
    <dgm:pt modelId="{0E013958-8AB8-45E4-88F7-282802DDFA33}" type="pres">
      <dgm:prSet presAssocID="{C4EA4353-C604-485A-AD99-D9495044AF83}" presName="vert1" presStyleCnt="0"/>
      <dgm:spPr/>
    </dgm:pt>
    <dgm:pt modelId="{839ABBEE-4FE9-4BAF-B7A4-1016FC6FEF2C}" type="pres">
      <dgm:prSet presAssocID="{71463BEF-77F4-49EC-88C9-75CEF65A806C}" presName="thickLine" presStyleLbl="alignNode1" presStyleIdx="1" presStyleCnt="3"/>
      <dgm:spPr/>
    </dgm:pt>
    <dgm:pt modelId="{A3D00B3D-F276-4B7B-9F08-2D67F7BA1415}" type="pres">
      <dgm:prSet presAssocID="{71463BEF-77F4-49EC-88C9-75CEF65A806C}" presName="horz1" presStyleCnt="0"/>
      <dgm:spPr/>
    </dgm:pt>
    <dgm:pt modelId="{FD36C8C2-988F-40C4-AA20-1482DA466297}" type="pres">
      <dgm:prSet presAssocID="{71463BEF-77F4-49EC-88C9-75CEF65A806C}" presName="tx1" presStyleLbl="revTx" presStyleIdx="1" presStyleCnt="3"/>
      <dgm:spPr/>
    </dgm:pt>
    <dgm:pt modelId="{CA69689A-4159-4603-8641-CAADAA300A75}" type="pres">
      <dgm:prSet presAssocID="{71463BEF-77F4-49EC-88C9-75CEF65A806C}" presName="vert1" presStyleCnt="0"/>
      <dgm:spPr/>
    </dgm:pt>
    <dgm:pt modelId="{963A67F5-73F7-4A8E-963C-209B7E285CC1}" type="pres">
      <dgm:prSet presAssocID="{43AF21FD-F7B9-481E-A1E9-93707EB9A3BA}" presName="thickLine" presStyleLbl="alignNode1" presStyleIdx="2" presStyleCnt="3"/>
      <dgm:spPr/>
    </dgm:pt>
    <dgm:pt modelId="{9138A0D2-AE02-4A3D-94EF-28D594EAC3CC}" type="pres">
      <dgm:prSet presAssocID="{43AF21FD-F7B9-481E-A1E9-93707EB9A3BA}" presName="horz1" presStyleCnt="0"/>
      <dgm:spPr/>
    </dgm:pt>
    <dgm:pt modelId="{6E0F51BB-01AB-465F-9C7D-CD7134D250E6}" type="pres">
      <dgm:prSet presAssocID="{43AF21FD-F7B9-481E-A1E9-93707EB9A3BA}" presName="tx1" presStyleLbl="revTx" presStyleIdx="2" presStyleCnt="3"/>
      <dgm:spPr/>
    </dgm:pt>
    <dgm:pt modelId="{7CFC6BF1-AFAA-4E73-84BA-275A78B8379C}" type="pres">
      <dgm:prSet presAssocID="{43AF21FD-F7B9-481E-A1E9-93707EB9A3BA}" presName="vert1" presStyleCnt="0"/>
      <dgm:spPr/>
    </dgm:pt>
  </dgm:ptLst>
  <dgm:cxnLst>
    <dgm:cxn modelId="{37933E2F-71FE-4C7E-AFE8-B4AAD7BDFA51}" type="presOf" srcId="{BDA6EE91-DDCB-4702-9931-4BB19AA31365}" destId="{7F17AFBA-75B3-4995-BE0E-7FD4E2F14CE1}" srcOrd="0" destOrd="0" presId="urn:microsoft.com/office/officeart/2008/layout/LinedList"/>
    <dgm:cxn modelId="{D0523663-47FF-4BB2-BF15-9EC162FADA37}" type="presOf" srcId="{C4EA4353-C604-485A-AD99-D9495044AF83}" destId="{5D0C7A21-327D-4EF6-B498-6C5F0B9F4502}" srcOrd="0" destOrd="0" presId="urn:microsoft.com/office/officeart/2008/layout/LinedList"/>
    <dgm:cxn modelId="{8683D265-77AB-40A5-BA8B-8F163EB81FED}" type="presOf" srcId="{71463BEF-77F4-49EC-88C9-75CEF65A806C}" destId="{FD36C8C2-988F-40C4-AA20-1482DA466297}" srcOrd="0" destOrd="0" presId="urn:microsoft.com/office/officeart/2008/layout/LinedList"/>
    <dgm:cxn modelId="{82CE556B-A6EB-4BFD-B3E5-190D0221156E}" type="presOf" srcId="{43AF21FD-F7B9-481E-A1E9-93707EB9A3BA}" destId="{6E0F51BB-01AB-465F-9C7D-CD7134D250E6}" srcOrd="0" destOrd="0" presId="urn:microsoft.com/office/officeart/2008/layout/LinedList"/>
    <dgm:cxn modelId="{4F60779A-9F54-496E-8624-2BD86F85C52A}" srcId="{BDA6EE91-DDCB-4702-9931-4BB19AA31365}" destId="{71463BEF-77F4-49EC-88C9-75CEF65A806C}" srcOrd="1" destOrd="0" parTransId="{FCACA785-0BDD-4E5D-AC46-B3788D37B45F}" sibTransId="{C5FA45C0-E73D-49B3-B266-E42882E01307}"/>
    <dgm:cxn modelId="{206328AE-86E8-4373-B627-2A03FFD632FA}" srcId="{BDA6EE91-DDCB-4702-9931-4BB19AA31365}" destId="{43AF21FD-F7B9-481E-A1E9-93707EB9A3BA}" srcOrd="2" destOrd="0" parTransId="{002683BE-4E13-476B-B09B-9D3384F4484C}" sibTransId="{A1C8DAFF-DB5A-4D50-B689-9BD20D0B4BBE}"/>
    <dgm:cxn modelId="{3BE2A1CE-2403-40C5-95D5-8F10CE3BBA98}" srcId="{BDA6EE91-DDCB-4702-9931-4BB19AA31365}" destId="{C4EA4353-C604-485A-AD99-D9495044AF83}" srcOrd="0" destOrd="0" parTransId="{1179E939-1D29-4E28-B411-D9D7F195C1C0}" sibTransId="{9CD13E49-69F1-4D14-BBF3-C5A1E97677AA}"/>
    <dgm:cxn modelId="{8246D286-5130-430A-913F-1A6C34E71875}" type="presParOf" srcId="{7F17AFBA-75B3-4995-BE0E-7FD4E2F14CE1}" destId="{242F0350-3415-4517-AB32-659A4541F70E}" srcOrd="0" destOrd="0" presId="urn:microsoft.com/office/officeart/2008/layout/LinedList"/>
    <dgm:cxn modelId="{38174DD1-F64E-447D-9653-E4FFD062F8AE}" type="presParOf" srcId="{7F17AFBA-75B3-4995-BE0E-7FD4E2F14CE1}" destId="{2A11D524-11B6-4472-9265-F4B2B5EB01CE}" srcOrd="1" destOrd="0" presId="urn:microsoft.com/office/officeart/2008/layout/LinedList"/>
    <dgm:cxn modelId="{A743DC9B-2167-4DE3-995E-C61A7302ECE8}" type="presParOf" srcId="{2A11D524-11B6-4472-9265-F4B2B5EB01CE}" destId="{5D0C7A21-327D-4EF6-B498-6C5F0B9F4502}" srcOrd="0" destOrd="0" presId="urn:microsoft.com/office/officeart/2008/layout/LinedList"/>
    <dgm:cxn modelId="{E72990F5-CDDB-4BF6-9C40-94CC90AD7636}" type="presParOf" srcId="{2A11D524-11B6-4472-9265-F4B2B5EB01CE}" destId="{0E013958-8AB8-45E4-88F7-282802DDFA33}" srcOrd="1" destOrd="0" presId="urn:microsoft.com/office/officeart/2008/layout/LinedList"/>
    <dgm:cxn modelId="{24B70F4B-CF32-44E6-8B75-D3BA8E69BA12}" type="presParOf" srcId="{7F17AFBA-75B3-4995-BE0E-7FD4E2F14CE1}" destId="{839ABBEE-4FE9-4BAF-B7A4-1016FC6FEF2C}" srcOrd="2" destOrd="0" presId="urn:microsoft.com/office/officeart/2008/layout/LinedList"/>
    <dgm:cxn modelId="{DD79F83D-B69D-4F83-89ED-13EEDB51B29B}" type="presParOf" srcId="{7F17AFBA-75B3-4995-BE0E-7FD4E2F14CE1}" destId="{A3D00B3D-F276-4B7B-9F08-2D67F7BA1415}" srcOrd="3" destOrd="0" presId="urn:microsoft.com/office/officeart/2008/layout/LinedList"/>
    <dgm:cxn modelId="{5FEA0D04-C464-4537-B037-1A64949E9C63}" type="presParOf" srcId="{A3D00B3D-F276-4B7B-9F08-2D67F7BA1415}" destId="{FD36C8C2-988F-40C4-AA20-1482DA466297}" srcOrd="0" destOrd="0" presId="urn:microsoft.com/office/officeart/2008/layout/LinedList"/>
    <dgm:cxn modelId="{2FDB5488-EC4F-400D-80FC-5595E2E03CCA}" type="presParOf" srcId="{A3D00B3D-F276-4B7B-9F08-2D67F7BA1415}" destId="{CA69689A-4159-4603-8641-CAADAA300A75}" srcOrd="1" destOrd="0" presId="urn:microsoft.com/office/officeart/2008/layout/LinedList"/>
    <dgm:cxn modelId="{684BA5CA-7AAC-48B4-A838-20EF982A659C}" type="presParOf" srcId="{7F17AFBA-75B3-4995-BE0E-7FD4E2F14CE1}" destId="{963A67F5-73F7-4A8E-963C-209B7E285CC1}" srcOrd="4" destOrd="0" presId="urn:microsoft.com/office/officeart/2008/layout/LinedList"/>
    <dgm:cxn modelId="{B69F9199-6F1C-4E8B-B323-645FD86929BC}" type="presParOf" srcId="{7F17AFBA-75B3-4995-BE0E-7FD4E2F14CE1}" destId="{9138A0D2-AE02-4A3D-94EF-28D594EAC3CC}" srcOrd="5" destOrd="0" presId="urn:microsoft.com/office/officeart/2008/layout/LinedList"/>
    <dgm:cxn modelId="{BF770DEB-BD3D-43EB-BE5C-D19978C83EB9}" type="presParOf" srcId="{9138A0D2-AE02-4A3D-94EF-28D594EAC3CC}" destId="{6E0F51BB-01AB-465F-9C7D-CD7134D250E6}" srcOrd="0" destOrd="0" presId="urn:microsoft.com/office/officeart/2008/layout/LinedList"/>
    <dgm:cxn modelId="{DAAE4694-6FA6-4D7D-8D29-3A194AC9209C}" type="presParOf" srcId="{9138A0D2-AE02-4A3D-94EF-28D594EAC3CC}" destId="{7CFC6BF1-AFAA-4E73-84BA-275A78B8379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F0350-3415-4517-AB32-659A4541F70E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C7A21-327D-4EF6-B498-6C5F0B9F4502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/>
            <a:t>Vorm</a:t>
          </a:r>
          <a:endParaRPr lang="en-US" sz="6500" kern="1200"/>
        </a:p>
      </dsp:txBody>
      <dsp:txXfrm>
        <a:off x="0" y="2124"/>
        <a:ext cx="10515600" cy="1449029"/>
      </dsp:txXfrm>
    </dsp:sp>
    <dsp:sp modelId="{839ABBEE-4FE9-4BAF-B7A4-1016FC6FEF2C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6C8C2-988F-40C4-AA20-1482DA466297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/>
            <a:t>Houding</a:t>
          </a:r>
          <a:endParaRPr lang="en-US" sz="6500" kern="1200"/>
        </a:p>
      </dsp:txBody>
      <dsp:txXfrm>
        <a:off x="0" y="1451154"/>
        <a:ext cx="10515600" cy="1449029"/>
      </dsp:txXfrm>
    </dsp:sp>
    <dsp:sp modelId="{963A67F5-73F7-4A8E-963C-209B7E285CC1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F51BB-01AB-465F-9C7D-CD7134D250E6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/>
            <a:t>Herhaling</a:t>
          </a:r>
          <a:endParaRPr lang="en-US" sz="6500" kern="1200"/>
        </a:p>
      </dsp:txBody>
      <dsp:txXfrm>
        <a:off x="0" y="2900183"/>
        <a:ext cx="10515600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897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16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369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630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273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618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940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048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139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28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98F81-8A2F-491E-AEFD-2F004E0D4BDF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77F5F-8998-4BC6-ABBA-08B363F93D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15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www.rtlnieuws.nl/editienl/pas-op-voor-een-bochel-door-je-smartphon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12192000" cy="261518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402" y="643464"/>
            <a:ext cx="5241564" cy="327597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7011" y="4502330"/>
            <a:ext cx="10765410" cy="1207269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Houding en beweging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6313" y="5665510"/>
            <a:ext cx="9426806" cy="719122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2"/>
                </a:solidFill>
              </a:rPr>
              <a:t>Door Joska de Kroon</a:t>
            </a:r>
          </a:p>
        </p:txBody>
      </p:sp>
    </p:spTree>
    <p:extLst>
      <p:ext uri="{BB962C8B-B14F-4D97-AF65-F5344CB8AC3E}">
        <p14:creationId xmlns:p14="http://schemas.microsoft.com/office/powerpoint/2010/main" val="287829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Vorm en functie</a:t>
            </a:r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734" y="1226454"/>
            <a:ext cx="6936352" cy="4379307"/>
          </a:xfrm>
        </p:spPr>
      </p:pic>
      <p:sp>
        <p:nvSpPr>
          <p:cNvPr id="7" name="Tekstvak 6"/>
          <p:cNvSpPr txBox="1"/>
          <p:nvPr/>
        </p:nvSpPr>
        <p:spPr>
          <a:xfrm>
            <a:off x="618978" y="5781821"/>
            <a:ext cx="9945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1. Zoolganger		2. teenganger		3. hoefganger</a:t>
            </a:r>
          </a:p>
        </p:txBody>
      </p:sp>
    </p:spTree>
    <p:extLst>
      <p:ext uri="{BB962C8B-B14F-4D97-AF65-F5344CB8AC3E}">
        <p14:creationId xmlns:p14="http://schemas.microsoft.com/office/powerpoint/2010/main" val="208266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974092"/>
            <a:ext cx="2809369" cy="1865539"/>
          </a:xfrm>
          <a:prstGeom prst="rect">
            <a:avLst/>
          </a:prstGeom>
        </p:spPr>
      </p:pic>
      <p:pic>
        <p:nvPicPr>
          <p:cNvPr id="16" name="Tijdelijke aanduiding voor inhoud 1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35518"/>
            <a:ext cx="10515600" cy="4024193"/>
          </a:xfr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7000" y="4974091"/>
            <a:ext cx="2896800" cy="1865539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1480457" y="2815772"/>
            <a:ext cx="1785257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Lijmstof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9905400" y="735518"/>
            <a:ext cx="109709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Kalk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5141843" y="4974091"/>
            <a:ext cx="1908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Leeftijd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72353" y="0"/>
            <a:ext cx="3401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Kraakbeenweefsel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8894619" y="150743"/>
            <a:ext cx="2459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Beenweefsel</a:t>
            </a:r>
          </a:p>
        </p:txBody>
      </p:sp>
    </p:spTree>
    <p:extLst>
      <p:ext uri="{BB962C8B-B14F-4D97-AF65-F5344CB8AC3E}">
        <p14:creationId xmlns:p14="http://schemas.microsoft.com/office/powerpoint/2010/main" val="235931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Wat gaan we vandaag doen?</a:t>
            </a:r>
          </a:p>
        </p:txBody>
      </p:sp>
      <p:graphicFrame>
        <p:nvGraphicFramePr>
          <p:cNvPr id="8" name="Tijdelijke aanduiding voor inhoud 2"/>
          <p:cNvGraphicFramePr/>
          <p:nvPr>
            <p:extLst>
              <p:ext uri="{D42A27DB-BD31-4B8C-83A1-F6EECF244321}">
                <p14:modId xmlns:p14="http://schemas.microsoft.com/office/powerpoint/2010/main" val="31218860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031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693455" cy="1511306"/>
          </a:xfrm>
          <a:custGeom>
            <a:avLst/>
            <a:gdLst>
              <a:gd name="connsiteX0" fmla="*/ 2147981 w 6693455"/>
              <a:gd name="connsiteY0" fmla="*/ 0 h 1511306"/>
              <a:gd name="connsiteX1" fmla="*/ 6693455 w 6693455"/>
              <a:gd name="connsiteY1" fmla="*/ 0 h 1511306"/>
              <a:gd name="connsiteX2" fmla="*/ 5995838 w 6693455"/>
              <a:gd name="connsiteY2" fmla="*/ 1511301 h 1511306"/>
              <a:gd name="connsiteX3" fmla="*/ 2147982 w 6693455"/>
              <a:gd name="connsiteY3" fmla="*/ 1511301 h 1511306"/>
              <a:gd name="connsiteX4" fmla="*/ 2147982 w 6693455"/>
              <a:gd name="connsiteY4" fmla="*/ 1511304 h 1511306"/>
              <a:gd name="connsiteX5" fmla="*/ 680261 w 6693455"/>
              <a:gd name="connsiteY5" fmla="*/ 1511304 h 1511306"/>
              <a:gd name="connsiteX6" fmla="*/ 680261 w 6693455"/>
              <a:gd name="connsiteY6" fmla="*/ 1511306 h 1511306"/>
              <a:gd name="connsiteX7" fmla="*/ 0 w 6693455"/>
              <a:gd name="connsiteY7" fmla="*/ 1511306 h 1511306"/>
              <a:gd name="connsiteX8" fmla="*/ 0 w 6693455"/>
              <a:gd name="connsiteY8" fmla="*/ 2 h 1511306"/>
              <a:gd name="connsiteX9" fmla="*/ 680261 w 6693455"/>
              <a:gd name="connsiteY9" fmla="*/ 2 h 1511306"/>
              <a:gd name="connsiteX10" fmla="*/ 680261 w 6693455"/>
              <a:gd name="connsiteY10" fmla="*/ 2544 h 1511306"/>
              <a:gd name="connsiteX11" fmla="*/ 2147981 w 6693455"/>
              <a:gd name="connsiteY11" fmla="*/ 2544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93455" h="1511306">
                <a:moveTo>
                  <a:pt x="2147981" y="0"/>
                </a:moveTo>
                <a:lnTo>
                  <a:pt x="6693455" y="0"/>
                </a:lnTo>
                <a:lnTo>
                  <a:pt x="5995838" y="1511301"/>
                </a:lnTo>
                <a:lnTo>
                  <a:pt x="2147982" y="1511301"/>
                </a:lnTo>
                <a:lnTo>
                  <a:pt x="2147982" y="1511304"/>
                </a:lnTo>
                <a:lnTo>
                  <a:pt x="680261" y="1511304"/>
                </a:lnTo>
                <a:lnTo>
                  <a:pt x="680261" y="1511306"/>
                </a:lnTo>
                <a:lnTo>
                  <a:pt x="0" y="1511306"/>
                </a:lnTo>
                <a:lnTo>
                  <a:pt x="0" y="2"/>
                </a:lnTo>
                <a:lnTo>
                  <a:pt x="680261" y="2"/>
                </a:lnTo>
                <a:lnTo>
                  <a:pt x="680261" y="2544"/>
                </a:lnTo>
                <a:lnTo>
                  <a:pt x="2147981" y="254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Afbeelding 4" descr="Afbeelding met kaart, tekst&#10;&#10;Beschrijving is gegenereerd met hoge betrouwbaarhei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756" y="938213"/>
            <a:ext cx="4426742" cy="5238749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340605" cy="1146176"/>
          </a:xfrm>
        </p:spPr>
        <p:txBody>
          <a:bodyPr>
            <a:normAutofit/>
          </a:bodyPr>
          <a:lstStyle/>
          <a:p>
            <a:r>
              <a:rPr lang="nl-NL" dirty="0"/>
              <a:t>Wervelkolom – vorm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1728" y="2173288"/>
            <a:ext cx="4129644" cy="3639684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Dubbele S vorm</a:t>
            </a:r>
          </a:p>
          <a:p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Wordt in stand gehouden door rugspieren</a:t>
            </a: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Zitten aan de wervels vast</a:t>
            </a:r>
          </a:p>
        </p:txBody>
      </p:sp>
    </p:spTree>
    <p:extLst>
      <p:ext uri="{BB962C8B-B14F-4D97-AF65-F5344CB8AC3E}">
        <p14:creationId xmlns:p14="http://schemas.microsoft.com/office/powerpoint/2010/main" val="351918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291" y="1675227"/>
            <a:ext cx="7087417" cy="43941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Wervelkolom - bouw</a:t>
            </a:r>
          </a:p>
        </p:txBody>
      </p:sp>
    </p:spTree>
    <p:extLst>
      <p:ext uri="{BB962C8B-B14F-4D97-AF65-F5344CB8AC3E}">
        <p14:creationId xmlns:p14="http://schemas.microsoft.com/office/powerpoint/2010/main" val="3036923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Lichaamshouding</a:t>
            </a:r>
          </a:p>
        </p:txBody>
      </p:sp>
      <p:pic>
        <p:nvPicPr>
          <p:cNvPr id="5" name="Tijdelijke aanduiding voor inhoud 4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975" y="1690688"/>
            <a:ext cx="8390050" cy="3477660"/>
          </a:xfrm>
        </p:spPr>
      </p:pic>
    </p:spTree>
    <p:extLst>
      <p:ext uri="{BB962C8B-B14F-4D97-AF65-F5344CB8AC3E}">
        <p14:creationId xmlns:p14="http://schemas.microsoft.com/office/powerpoint/2010/main" val="1500253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5" name="Tijdelijke aanduiding voor inhoud 4" descr="Afbeelding met tekst&#10;&#10;Beschrijving is gegenereerd met zeer hoge betrouwbaarheid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06" y="492573"/>
            <a:ext cx="5219776" cy="5880796"/>
          </a:xfrm>
          <a:prstGeom prst="rect">
            <a:avLst/>
          </a:prstGeom>
        </p:spPr>
      </p:pic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Tillen en Beweging</a:t>
            </a:r>
          </a:p>
        </p:txBody>
      </p:sp>
    </p:spTree>
    <p:extLst>
      <p:ext uri="{BB962C8B-B14F-4D97-AF65-F5344CB8AC3E}">
        <p14:creationId xmlns:p14="http://schemas.microsoft.com/office/powerpoint/2010/main" val="1209442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604" y="0"/>
            <a:ext cx="6141396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604" y="0"/>
            <a:ext cx="4319042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" name="Tijdelijke aanduiding voor inhoud 4" descr="Afbeelding met tekst&#10;&#10;Beschrijving is gegenereerd met zeer hoge betrouwbaarheid">
            <a:extLst>
              <a:ext uri="{FF2B5EF4-FFF2-40B4-BE49-F238E27FC236}">
                <a16:creationId xmlns:a16="http://schemas.microsoft.com/office/drawing/2014/main" id="{645DA166-9FAE-4B25-96AA-3B4FA5E33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20" y="484632"/>
            <a:ext cx="4944960" cy="5733287"/>
          </a:xfrm>
          <a:prstGeom prst="rect">
            <a:avLst/>
          </a:prstGeo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D1DD6DF1-2740-40AC-8799-348B9A0AF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0669" y="2441354"/>
            <a:ext cx="5221266" cy="134497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Wat </a:t>
            </a:r>
            <a:r>
              <a:rPr lang="en-US" sz="4000" dirty="0" err="1">
                <a:solidFill>
                  <a:schemeClr val="bg1"/>
                </a:solidFill>
              </a:rPr>
              <a:t>moet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ik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leren</a:t>
            </a:r>
            <a:r>
              <a:rPr lang="en-US" sz="4000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070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Functies skelet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1. stevigheid geven</a:t>
            </a:r>
          </a:p>
          <a:p>
            <a:r>
              <a:rPr lang="nl-NL" sz="3600" dirty="0"/>
              <a:t>2. bescherming geven</a:t>
            </a:r>
          </a:p>
          <a:p>
            <a:r>
              <a:rPr lang="nl-NL" sz="3600" dirty="0"/>
              <a:t>3. beweging mogelijk maken</a:t>
            </a:r>
          </a:p>
          <a:p>
            <a:r>
              <a:rPr lang="nl-NL" sz="3600" dirty="0"/>
              <a:t>4. vorm geven</a:t>
            </a:r>
          </a:p>
          <a:p>
            <a:endParaRPr lang="nl-NL" sz="3600" dirty="0"/>
          </a:p>
          <a:p>
            <a:endParaRPr lang="nl-NL" sz="3600" dirty="0"/>
          </a:p>
          <a:p>
            <a:r>
              <a:rPr lang="nl-NL" sz="3600" dirty="0"/>
              <a:t>5. maken van bloedcellen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l="25215" t="37424" r="42712" b="30871"/>
          <a:stretch/>
        </p:blipFill>
        <p:spPr>
          <a:xfrm>
            <a:off x="6625866" y="2321346"/>
            <a:ext cx="5281232" cy="2936454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00638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 typen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5313218" cy="4351338"/>
          </a:xfrm>
        </p:spPr>
        <p:txBody>
          <a:bodyPr/>
          <a:lstStyle/>
          <a:p>
            <a:r>
              <a:rPr lang="nl-NL" dirty="0"/>
              <a:t>Pijpbeenderen</a:t>
            </a:r>
          </a:p>
          <a:p>
            <a:pPr lvl="1"/>
            <a:r>
              <a:rPr lang="nl-NL" dirty="0"/>
              <a:t>Lang en vooral in ledematen</a:t>
            </a:r>
          </a:p>
          <a:p>
            <a:pPr lvl="1"/>
            <a:endParaRPr lang="nl-NL" dirty="0"/>
          </a:p>
          <a:p>
            <a:pPr lvl="1">
              <a:buFontTx/>
              <a:buChar char="-"/>
            </a:pPr>
            <a:r>
              <a:rPr lang="nl-NL" dirty="0"/>
              <a:t>Rood beenmerg (rode bloedcellen)</a:t>
            </a:r>
          </a:p>
          <a:p>
            <a:pPr lvl="1">
              <a:buFontTx/>
              <a:buChar char="-"/>
            </a:pPr>
            <a:r>
              <a:rPr lang="nl-NL" dirty="0"/>
              <a:t>Mergholte</a:t>
            </a:r>
          </a:p>
          <a:p>
            <a:pPr marL="457200" lvl="1" indent="0">
              <a:buNone/>
            </a:pPr>
            <a:r>
              <a:rPr lang="nl-NL" dirty="0"/>
              <a:t>	- geel beenmerg ( vet)</a:t>
            </a:r>
          </a:p>
          <a:p>
            <a:endParaRPr lang="nl-NL" dirty="0"/>
          </a:p>
        </p:txBody>
      </p:sp>
      <p:sp>
        <p:nvSpPr>
          <p:cNvPr id="4" name="Tijdelijke aanduiding voor inhoud 2"/>
          <p:cNvSpPr txBox="1">
            <a:spLocks/>
          </p:cNvSpPr>
          <p:nvPr/>
        </p:nvSpPr>
        <p:spPr>
          <a:xfrm>
            <a:off x="6456219" y="1825625"/>
            <a:ext cx="53132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Platte beenderen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- rood beenmerg</a:t>
            </a:r>
          </a:p>
          <a:p>
            <a:endParaRPr lang="nl-NL" dirty="0"/>
          </a:p>
          <a:p>
            <a:r>
              <a:rPr lang="nl-NL" b="1" dirty="0"/>
              <a:t>GEEN </a:t>
            </a:r>
            <a:r>
              <a:rPr lang="nl-NL" dirty="0"/>
              <a:t>holte en geel beenmerg</a:t>
            </a:r>
            <a:endParaRPr lang="nl-NL" b="1" dirty="0"/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91162" y="3398324"/>
            <a:ext cx="1625677" cy="393160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077016" y="4312197"/>
            <a:ext cx="1668254" cy="210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976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105</Words>
  <Application>Microsoft Office PowerPoint</Application>
  <PresentationFormat>Breedbeeld</PresentationFormat>
  <Paragraphs>42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Houding en beweging</vt:lpstr>
      <vt:lpstr>Wat gaan we vandaag doen?</vt:lpstr>
      <vt:lpstr>Wervelkolom – vorm </vt:lpstr>
      <vt:lpstr>Wervelkolom - bouw</vt:lpstr>
      <vt:lpstr>Lichaamshouding</vt:lpstr>
      <vt:lpstr>Tillen en Beweging</vt:lpstr>
      <vt:lpstr>Wat moet ik leren?</vt:lpstr>
      <vt:lpstr>Functies skelet</vt:lpstr>
      <vt:lpstr>2 typen</vt:lpstr>
      <vt:lpstr>Vorm en functie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Houding en beweging</dc:title>
  <dc:creator>joska de kroon</dc:creator>
  <cp:lastModifiedBy>joska de kroon</cp:lastModifiedBy>
  <cp:revision>11</cp:revision>
  <dcterms:created xsi:type="dcterms:W3CDTF">2017-05-16T09:23:16Z</dcterms:created>
  <dcterms:modified xsi:type="dcterms:W3CDTF">2017-09-28T17:25:08Z</dcterms:modified>
</cp:coreProperties>
</file>